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4" r:id="rId4"/>
    <p:sldId id="275" r:id="rId5"/>
    <p:sldId id="276" r:id="rId6"/>
    <p:sldId id="277" r:id="rId7"/>
    <p:sldId id="27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40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5255F-9DB8-497C-B7B5-3C714F8386C6}" type="datetimeFigureOut">
              <a:rPr lang="en-US" smtClean="0"/>
              <a:pPr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E030-6C0B-4D89-8E7D-C15A9D2C21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hitarek.com/calendarkids1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52600" y="1676400"/>
            <a:ext cx="615585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  <a:t>MEMBINA LAMAN WEB </a:t>
            </a:r>
          </a:p>
          <a:p>
            <a:pPr algn="ctr"/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  <a:t>MENGGUNAKAN </a:t>
            </a:r>
          </a:p>
          <a:p>
            <a:pPr algn="ctr"/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  <a:t>PERISIAN ONLINE WEBNODE</a:t>
            </a:r>
            <a:endParaRPr lang="en-US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5800" y="762000"/>
            <a:ext cx="2339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11. </a:t>
            </a:r>
            <a:r>
              <a:rPr lang="en-US" b="1" dirty="0" err="1" smtClean="0"/>
              <a:t>Menambah</a:t>
            </a:r>
            <a:r>
              <a:rPr lang="en-US" b="1" dirty="0" smtClean="0"/>
              <a:t> widget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62000" y="51054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Dapatkan</a:t>
            </a:r>
            <a:r>
              <a:rPr lang="en-US" sz="1200" dirty="0" smtClean="0"/>
              <a:t>  clock code </a:t>
            </a:r>
            <a:r>
              <a:rPr lang="en-US" sz="1200" dirty="0" err="1" smtClean="0"/>
              <a:t>daripada</a:t>
            </a:r>
            <a:r>
              <a:rPr lang="en-US" sz="1200" dirty="0" smtClean="0"/>
              <a:t> </a:t>
            </a:r>
            <a:r>
              <a:rPr lang="en-US" sz="1200" dirty="0" err="1" smtClean="0"/>
              <a:t>laman</a:t>
            </a:r>
            <a:r>
              <a:rPr lang="en-US" sz="1200" dirty="0" smtClean="0"/>
              <a:t> web </a:t>
            </a:r>
            <a:r>
              <a:rPr lang="en-US" sz="1200" dirty="0" err="1" smtClean="0"/>
              <a:t>percuma</a:t>
            </a:r>
            <a:r>
              <a:rPr lang="en-US" sz="1200" dirty="0" smtClean="0"/>
              <a:t> </a:t>
            </a:r>
            <a:r>
              <a:rPr lang="en-US" sz="1200" dirty="0" err="1" smtClean="0"/>
              <a:t>seperti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atas</a:t>
            </a:r>
            <a:r>
              <a:rPr lang="en-US" sz="1200" dirty="0" smtClean="0"/>
              <a:t> </a:t>
            </a:r>
            <a:r>
              <a:rPr lang="en-US" sz="1200" dirty="0" smtClean="0">
                <a:hlinkClick r:id="rId2"/>
              </a:rPr>
              <a:t>http://hitarek.com/calendarkids1.html</a:t>
            </a:r>
            <a:r>
              <a:rPr lang="en-US" sz="1200" dirty="0" smtClean="0"/>
              <a:t> </a:t>
            </a:r>
          </a:p>
          <a:p>
            <a:r>
              <a:rPr lang="en-US" sz="1200" dirty="0" smtClean="0"/>
              <a:t>Copy code </a:t>
            </a:r>
            <a:r>
              <a:rPr lang="en-US" sz="1200" dirty="0" err="1" smtClean="0"/>
              <a:t>tersebut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cntrl</a:t>
            </a:r>
            <a:r>
              <a:rPr lang="en-US" sz="1200" dirty="0" smtClean="0"/>
              <a:t> c</a:t>
            </a:r>
            <a:endParaRPr lang="en-US" sz="1200" dirty="0"/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2954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12954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876800" y="51816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Buka</a:t>
            </a:r>
            <a:r>
              <a:rPr lang="en-US" sz="1200" dirty="0" smtClean="0"/>
              <a:t> </a:t>
            </a:r>
            <a:r>
              <a:rPr lang="en-US" sz="1200" dirty="0" err="1" smtClean="0"/>
              <a:t>laman</a:t>
            </a:r>
            <a:r>
              <a:rPr lang="en-US" sz="1200" dirty="0" smtClean="0"/>
              <a:t> web </a:t>
            </a:r>
            <a:r>
              <a:rPr lang="en-US" sz="1200" dirty="0" err="1" smtClean="0"/>
              <a:t>anda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drag </a:t>
            </a:r>
            <a:r>
              <a:rPr lang="en-US" sz="1200" dirty="0" err="1" smtClean="0"/>
              <a:t>dan</a:t>
            </a:r>
            <a:r>
              <a:rPr lang="en-US" sz="1200" dirty="0" smtClean="0"/>
              <a:t> drop </a:t>
            </a:r>
            <a:r>
              <a:rPr lang="en-US" sz="1200" dirty="0" err="1" smtClean="0"/>
              <a:t>ikon</a:t>
            </a:r>
            <a:r>
              <a:rPr lang="en-US" sz="1200" dirty="0" smtClean="0"/>
              <a:t> text </a:t>
            </a:r>
            <a:r>
              <a:rPr lang="en-US" sz="1200" dirty="0" err="1" smtClean="0"/>
              <a:t>dan</a:t>
            </a:r>
            <a:r>
              <a:rPr lang="en-US" sz="1200" dirty="0" smtClean="0"/>
              <a:t> image </a:t>
            </a:r>
            <a:r>
              <a:rPr lang="en-US" sz="1200" dirty="0" err="1" smtClean="0"/>
              <a:t>ke</a:t>
            </a:r>
            <a:r>
              <a:rPr lang="en-US" sz="1200" dirty="0" smtClean="0"/>
              <a:t> </a:t>
            </a:r>
            <a:r>
              <a:rPr lang="en-US" sz="1200" dirty="0" err="1" smtClean="0"/>
              <a:t>lokasi</a:t>
            </a:r>
            <a:r>
              <a:rPr lang="en-US" sz="1200" dirty="0" smtClean="0"/>
              <a:t> yang </a:t>
            </a:r>
            <a:r>
              <a:rPr lang="en-US" sz="1200" dirty="0" err="1" smtClean="0"/>
              <a:t>dikehendaki</a:t>
            </a:r>
            <a:r>
              <a:rPr lang="en-US" sz="1200" dirty="0" smtClean="0"/>
              <a:t> </a:t>
            </a:r>
            <a:endParaRPr lang="en-US" sz="1200" dirty="0"/>
          </a:p>
        </p:txBody>
      </p:sp>
      <p:cxnSp>
        <p:nvCxnSpPr>
          <p:cNvPr id="11" name="Straight Arrow Connector 10"/>
          <p:cNvCxnSpPr/>
          <p:nvPr/>
        </p:nvCxnSpPr>
        <p:spPr>
          <a:xfrm rot="16200000" flipH="1">
            <a:off x="4610100" y="3619500"/>
            <a:ext cx="28956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5800" y="762000"/>
            <a:ext cx="2339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11. </a:t>
            </a:r>
            <a:r>
              <a:rPr lang="en-US" b="1" dirty="0" err="1" smtClean="0"/>
              <a:t>Menambah</a:t>
            </a:r>
            <a:r>
              <a:rPr lang="en-US" b="1" dirty="0" smtClean="0"/>
              <a:t> widget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51054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Klik</a:t>
            </a:r>
            <a:r>
              <a:rPr lang="en-US" sz="1200" dirty="0" smtClean="0"/>
              <a:t>  </a:t>
            </a:r>
            <a:r>
              <a:rPr lang="en-US" sz="1200" dirty="0" err="1" smtClean="0"/>
              <a:t>ikon</a:t>
            </a:r>
            <a:r>
              <a:rPr lang="en-US" sz="1200" dirty="0" smtClean="0"/>
              <a:t> widgets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pilih</a:t>
            </a:r>
            <a:r>
              <a:rPr lang="en-US" sz="1200" dirty="0" smtClean="0"/>
              <a:t>  embed code</a:t>
            </a:r>
            <a:endParaRPr lang="en-US" sz="1200" dirty="0"/>
          </a:p>
        </p:txBody>
      </p:sp>
      <p:pic>
        <p:nvPicPr>
          <p:cNvPr id="2050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2954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2954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648200" y="53340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Paste code yang </a:t>
            </a:r>
            <a:r>
              <a:rPr lang="en-US" sz="1200" dirty="0" err="1" smtClean="0"/>
              <a:t>telah</a:t>
            </a:r>
            <a:r>
              <a:rPr lang="en-US" sz="1200" dirty="0" smtClean="0"/>
              <a:t> </a:t>
            </a:r>
            <a:r>
              <a:rPr lang="en-US" sz="1200" dirty="0" err="1" smtClean="0"/>
              <a:t>disalin</a:t>
            </a:r>
            <a:r>
              <a:rPr lang="en-US" sz="1200" dirty="0" smtClean="0"/>
              <a:t> </a:t>
            </a:r>
            <a:r>
              <a:rPr lang="en-US" sz="1200" dirty="0" err="1" smtClean="0"/>
              <a:t>tadi</a:t>
            </a:r>
            <a:r>
              <a:rPr lang="en-US" sz="1200" dirty="0" smtClean="0"/>
              <a:t> </a:t>
            </a:r>
            <a:r>
              <a:rPr lang="en-US" sz="1200" dirty="0" err="1" smtClean="0"/>
              <a:t>ke</a:t>
            </a:r>
            <a:r>
              <a:rPr lang="en-US" sz="1200" dirty="0" smtClean="0"/>
              <a:t> </a:t>
            </a:r>
            <a:r>
              <a:rPr lang="en-US" sz="1200" dirty="0" err="1" smtClean="0"/>
              <a:t>dalam</a:t>
            </a:r>
            <a:r>
              <a:rPr lang="en-US" sz="1200" dirty="0" smtClean="0"/>
              <a:t> block  </a:t>
            </a:r>
            <a:r>
              <a:rPr lang="en-US" sz="1200" dirty="0" err="1" smtClean="0"/>
              <a:t>seperti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atas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cara</a:t>
            </a:r>
            <a:r>
              <a:rPr lang="en-US" sz="1200" dirty="0" smtClean="0"/>
              <a:t> </a:t>
            </a:r>
            <a:r>
              <a:rPr lang="en-US" sz="1200" dirty="0" err="1" smtClean="0"/>
              <a:t>cntrl</a:t>
            </a:r>
            <a:r>
              <a:rPr lang="en-US" sz="1200" dirty="0" smtClean="0"/>
              <a:t> v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tekan</a:t>
            </a:r>
            <a:r>
              <a:rPr lang="en-US" sz="1200" dirty="0" smtClean="0"/>
              <a:t> OK, </a:t>
            </a:r>
            <a:r>
              <a:rPr lang="en-US" sz="1200" dirty="0" err="1" smtClean="0"/>
              <a:t>kemudian</a:t>
            </a:r>
            <a:r>
              <a:rPr lang="en-US" sz="1200" dirty="0" smtClean="0"/>
              <a:t> </a:t>
            </a:r>
            <a:r>
              <a:rPr lang="en-US" sz="1200" dirty="0" err="1" smtClean="0"/>
              <a:t>publishkan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5800" y="762000"/>
            <a:ext cx="2339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11. </a:t>
            </a:r>
            <a:r>
              <a:rPr lang="en-US" b="1" dirty="0" err="1" smtClean="0"/>
              <a:t>Menambah</a:t>
            </a:r>
            <a:r>
              <a:rPr lang="en-US" b="1" dirty="0" smtClean="0"/>
              <a:t> widget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38200" y="49530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Kalendar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jam </a:t>
            </a:r>
            <a:r>
              <a:rPr lang="en-US" sz="1200" dirty="0" err="1" smtClean="0"/>
              <a:t>sudah</a:t>
            </a:r>
            <a:r>
              <a:rPr lang="en-US" sz="1200" dirty="0" smtClean="0"/>
              <a:t> </a:t>
            </a:r>
            <a:r>
              <a:rPr lang="en-US" sz="1200" dirty="0" err="1" smtClean="0"/>
              <a:t>terpapar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laman</a:t>
            </a:r>
            <a:r>
              <a:rPr lang="en-US" sz="1200" dirty="0" smtClean="0"/>
              <a:t> web </a:t>
            </a:r>
            <a:r>
              <a:rPr lang="en-US" sz="1200" dirty="0" err="1" smtClean="0"/>
              <a:t>anda</a:t>
            </a:r>
            <a:endParaRPr lang="en-US" sz="1200" dirty="0"/>
          </a:p>
        </p:txBody>
      </p:sp>
      <p:pic>
        <p:nvPicPr>
          <p:cNvPr id="3074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1430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1"/>
          <p:cNvCxnSpPr/>
          <p:nvPr/>
        </p:nvCxnSpPr>
        <p:spPr>
          <a:xfrm rot="10800000" flipV="1">
            <a:off x="2362200" y="4114800"/>
            <a:ext cx="11430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029200" y="725269"/>
            <a:ext cx="373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12. </a:t>
            </a:r>
            <a:r>
              <a:rPr lang="en-US" sz="1400" b="1" dirty="0" err="1" smtClean="0"/>
              <a:t>Menambah</a:t>
            </a:r>
            <a:r>
              <a:rPr lang="en-US" sz="1400" b="1" dirty="0" smtClean="0"/>
              <a:t> widget </a:t>
            </a:r>
            <a:r>
              <a:rPr lang="en-US" sz="1400" b="1" dirty="0" err="1" smtClean="0"/>
              <a:t>menggunakan</a:t>
            </a:r>
            <a:r>
              <a:rPr lang="en-US" sz="1400" b="1" dirty="0" smtClean="0"/>
              <a:t>  firebug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24400" y="49530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Buka</a:t>
            </a:r>
            <a:r>
              <a:rPr lang="en-US" sz="1200" dirty="0" smtClean="0"/>
              <a:t> </a:t>
            </a:r>
            <a:r>
              <a:rPr lang="en-US" sz="1200" dirty="0" err="1" smtClean="0"/>
              <a:t>laman</a:t>
            </a:r>
            <a:r>
              <a:rPr lang="en-US" sz="1200" dirty="0" smtClean="0"/>
              <a:t> web yang </a:t>
            </a:r>
            <a:r>
              <a:rPr lang="en-US" sz="1200" dirty="0" err="1" smtClean="0"/>
              <a:t>dikehendaki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klik</a:t>
            </a:r>
            <a:r>
              <a:rPr lang="en-US" sz="1200" dirty="0" smtClean="0"/>
              <a:t> fire bug yang </a:t>
            </a:r>
            <a:r>
              <a:rPr lang="en-US" sz="1200" dirty="0" err="1" smtClean="0"/>
              <a:t>telah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muat</a:t>
            </a:r>
            <a:r>
              <a:rPr lang="en-US" sz="1200" dirty="0" smtClean="0"/>
              <a:t> </a:t>
            </a:r>
            <a:r>
              <a:rPr lang="en-US" sz="1200" dirty="0" err="1" smtClean="0"/>
              <a:t>turun</a:t>
            </a:r>
            <a:r>
              <a:rPr lang="en-US" sz="1200" dirty="0" smtClean="0"/>
              <a:t> </a:t>
            </a:r>
            <a:r>
              <a:rPr lang="en-US" sz="1200" dirty="0" err="1" smtClean="0"/>
              <a:t>secara</a:t>
            </a:r>
            <a:r>
              <a:rPr lang="en-US" sz="1200" dirty="0" smtClean="0"/>
              <a:t> </a:t>
            </a:r>
            <a:r>
              <a:rPr lang="en-US" sz="1200" dirty="0" err="1" smtClean="0"/>
              <a:t>percuma</a:t>
            </a:r>
            <a:endParaRPr lang="en-US" sz="1200" dirty="0"/>
          </a:p>
        </p:txBody>
      </p:sp>
      <p:pic>
        <p:nvPicPr>
          <p:cNvPr id="3075" name="Picture 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1430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6" name="Straight Arrow Connector 15"/>
          <p:cNvCxnSpPr/>
          <p:nvPr/>
        </p:nvCxnSpPr>
        <p:spPr>
          <a:xfrm rot="5400000">
            <a:off x="5600700" y="2552700"/>
            <a:ext cx="3429000" cy="137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62000" y="53340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Klik</a:t>
            </a:r>
            <a:r>
              <a:rPr lang="en-US" sz="1200" dirty="0" smtClean="0"/>
              <a:t>  </a:t>
            </a:r>
            <a:r>
              <a:rPr lang="en-US" sz="1200" dirty="0" err="1" smtClean="0"/>
              <a:t>ikon</a:t>
            </a:r>
            <a:r>
              <a:rPr lang="en-US" sz="1200" dirty="0" smtClean="0"/>
              <a:t> fire bug options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pilih</a:t>
            </a:r>
            <a:r>
              <a:rPr lang="en-US" sz="1200" dirty="0" smtClean="0"/>
              <a:t>  inspect  element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762000"/>
            <a:ext cx="3886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12. </a:t>
            </a:r>
            <a:r>
              <a:rPr lang="en-US" sz="1400" b="1" dirty="0" err="1" smtClean="0"/>
              <a:t>Menambah</a:t>
            </a:r>
            <a:r>
              <a:rPr lang="en-US" sz="1400" b="1" dirty="0" smtClean="0"/>
              <a:t> widget </a:t>
            </a:r>
            <a:r>
              <a:rPr lang="en-US" sz="1400" b="1" dirty="0" err="1" smtClean="0"/>
              <a:t>menggunakan</a:t>
            </a:r>
            <a:r>
              <a:rPr lang="en-US" sz="1400" b="1" dirty="0" smtClean="0"/>
              <a:t> firebug</a:t>
            </a:r>
            <a:endParaRPr lang="en-US" sz="1400" b="1" dirty="0"/>
          </a:p>
        </p:txBody>
      </p:sp>
      <p:pic>
        <p:nvPicPr>
          <p:cNvPr id="4098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192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Arrow Connector 10"/>
          <p:cNvCxnSpPr/>
          <p:nvPr/>
        </p:nvCxnSpPr>
        <p:spPr>
          <a:xfrm rot="16200000" flipH="1">
            <a:off x="495300" y="4305300"/>
            <a:ext cx="11430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2192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572000" y="53340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Bawa</a:t>
            </a:r>
            <a:r>
              <a:rPr lang="en-US" sz="1200" dirty="0" smtClean="0"/>
              <a:t> cursor </a:t>
            </a:r>
            <a:r>
              <a:rPr lang="en-US" sz="1200" dirty="0" err="1" smtClean="0"/>
              <a:t>ke</a:t>
            </a:r>
            <a:r>
              <a:rPr lang="en-US" sz="1200" dirty="0" smtClean="0"/>
              <a:t> </a:t>
            </a:r>
            <a:r>
              <a:rPr lang="en-US" sz="1200" dirty="0" err="1" smtClean="0"/>
              <a:t>atas</a:t>
            </a:r>
            <a:r>
              <a:rPr lang="en-US" sz="1200" dirty="0" smtClean="0"/>
              <a:t> widget yang </a:t>
            </a:r>
            <a:r>
              <a:rPr lang="en-US" sz="1200" dirty="0" err="1" smtClean="0"/>
              <a:t>dkehendaki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tekan</a:t>
            </a:r>
            <a:r>
              <a:rPr lang="en-US" sz="1200" dirty="0" smtClean="0"/>
              <a:t> enter</a:t>
            </a:r>
            <a:endParaRPr lang="en-US" sz="1200" dirty="0"/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5791200" y="3429000"/>
            <a:ext cx="1905000" cy="16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62000" y="53340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Copy code </a:t>
            </a:r>
            <a:r>
              <a:rPr lang="en-US" sz="1200" dirty="0" err="1" smtClean="0"/>
              <a:t>tersebut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cara</a:t>
            </a:r>
            <a:r>
              <a:rPr lang="en-US" sz="1200" dirty="0" smtClean="0"/>
              <a:t> right click </a:t>
            </a:r>
            <a:r>
              <a:rPr lang="en-US" sz="1200" dirty="0" err="1" smtClean="0"/>
              <a:t>sebelah</a:t>
            </a:r>
            <a:r>
              <a:rPr lang="en-US" sz="1200" dirty="0" smtClean="0"/>
              <a:t> </a:t>
            </a:r>
            <a:r>
              <a:rPr lang="en-US" sz="1200" dirty="0" err="1" smtClean="0"/>
              <a:t>kanan</a:t>
            </a:r>
            <a:r>
              <a:rPr lang="en-US" sz="1200" dirty="0" smtClean="0"/>
              <a:t> mouse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762000"/>
            <a:ext cx="3886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12. </a:t>
            </a:r>
            <a:r>
              <a:rPr lang="en-US" sz="1400" b="1" dirty="0" err="1" smtClean="0"/>
              <a:t>Menambah</a:t>
            </a:r>
            <a:r>
              <a:rPr lang="en-US" sz="1400" b="1" dirty="0" smtClean="0"/>
              <a:t> widget </a:t>
            </a:r>
            <a:r>
              <a:rPr lang="en-US" sz="1400" b="1" dirty="0" err="1" smtClean="0"/>
              <a:t>menggunakan</a:t>
            </a:r>
            <a:r>
              <a:rPr lang="en-US" sz="1400" b="1" dirty="0" smtClean="0"/>
              <a:t> firebug</a:t>
            </a:r>
            <a:endParaRPr lang="en-US" sz="1400" b="1" dirty="0"/>
          </a:p>
        </p:txBody>
      </p:sp>
      <p:pic>
        <p:nvPicPr>
          <p:cNvPr id="5122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3716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3716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648200" y="54102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Pergi</a:t>
            </a:r>
            <a:r>
              <a:rPr lang="en-US" sz="1200" dirty="0" smtClean="0"/>
              <a:t> </a:t>
            </a:r>
            <a:r>
              <a:rPr lang="en-US" sz="1200" dirty="0" err="1" smtClean="0"/>
              <a:t>kepada</a:t>
            </a:r>
            <a:r>
              <a:rPr lang="en-US" sz="1200" dirty="0" smtClean="0"/>
              <a:t> </a:t>
            </a:r>
            <a:r>
              <a:rPr lang="en-US" sz="1200" dirty="0" err="1" smtClean="0"/>
              <a:t>laman</a:t>
            </a:r>
            <a:r>
              <a:rPr lang="en-US" sz="1200" dirty="0" smtClean="0"/>
              <a:t> web </a:t>
            </a:r>
            <a:r>
              <a:rPr lang="en-US" sz="1200" dirty="0" err="1" smtClean="0"/>
              <a:t>anda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drag and drop </a:t>
            </a:r>
            <a:r>
              <a:rPr lang="en-US" sz="1200" dirty="0" err="1" smtClean="0"/>
              <a:t>ikon</a:t>
            </a:r>
            <a:r>
              <a:rPr lang="en-US" sz="1200" dirty="0" smtClean="0"/>
              <a:t> image and text , </a:t>
            </a:r>
            <a:r>
              <a:rPr lang="en-US" sz="1200" dirty="0" err="1" smtClean="0"/>
              <a:t>kemudian</a:t>
            </a:r>
            <a:r>
              <a:rPr lang="en-US" sz="1200" dirty="0" smtClean="0"/>
              <a:t> </a:t>
            </a:r>
            <a:r>
              <a:rPr lang="en-US" sz="1200" dirty="0" err="1" smtClean="0"/>
              <a:t>pilih</a:t>
            </a:r>
            <a:r>
              <a:rPr lang="en-US" sz="1200" dirty="0" smtClean="0"/>
              <a:t> embed code </a:t>
            </a:r>
            <a:r>
              <a:rPr lang="en-US" sz="1200" dirty="0" err="1" smtClean="0"/>
              <a:t>dan</a:t>
            </a:r>
            <a:r>
              <a:rPr lang="en-US" sz="1200" dirty="0" smtClean="0"/>
              <a:t> paste code </a:t>
            </a:r>
            <a:r>
              <a:rPr lang="en-US" sz="1200" dirty="0" err="1" smtClean="0"/>
              <a:t>tersebut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cntrl</a:t>
            </a:r>
            <a:r>
              <a:rPr lang="en-US" sz="1200" dirty="0" smtClean="0"/>
              <a:t> v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tekan</a:t>
            </a:r>
            <a:r>
              <a:rPr lang="en-US" sz="1200" dirty="0" smtClean="0"/>
              <a:t> OK, </a:t>
            </a:r>
            <a:r>
              <a:rPr lang="en-US" sz="1200" dirty="0" err="1" smtClean="0"/>
              <a:t>seterrusnya</a:t>
            </a:r>
            <a:r>
              <a:rPr lang="en-US" sz="1200" dirty="0" smtClean="0"/>
              <a:t> </a:t>
            </a:r>
            <a:r>
              <a:rPr lang="en-US" sz="1200" dirty="0" err="1" smtClean="0"/>
              <a:t>publishkan</a:t>
            </a:r>
            <a:endParaRPr lang="en-US" sz="1200" dirty="0"/>
          </a:p>
        </p:txBody>
      </p:sp>
      <p:cxnSp>
        <p:nvCxnSpPr>
          <p:cNvPr id="17" name="Straight Arrow Connector 16"/>
          <p:cNvCxnSpPr/>
          <p:nvPr/>
        </p:nvCxnSpPr>
        <p:spPr>
          <a:xfrm rot="5400000">
            <a:off x="1790700" y="4686300"/>
            <a:ext cx="6096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4953000" y="3962400"/>
            <a:ext cx="20574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38200" y="51054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Paparan</a:t>
            </a:r>
            <a:r>
              <a:rPr lang="en-US" sz="1200" dirty="0" smtClean="0"/>
              <a:t> widget yang </a:t>
            </a:r>
            <a:r>
              <a:rPr lang="en-US" sz="1200" dirty="0" err="1" smtClean="0"/>
              <a:t>telah</a:t>
            </a:r>
            <a:r>
              <a:rPr lang="en-US" sz="1200" dirty="0" smtClean="0"/>
              <a:t> </a:t>
            </a:r>
            <a:r>
              <a:rPr lang="en-US" sz="1200" dirty="0" err="1" smtClean="0"/>
              <a:t>dibuat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762000"/>
            <a:ext cx="3886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12. </a:t>
            </a:r>
            <a:r>
              <a:rPr lang="en-US" sz="1400" b="1" dirty="0" err="1" smtClean="0"/>
              <a:t>Menambah</a:t>
            </a:r>
            <a:r>
              <a:rPr lang="en-US" sz="1400" b="1" dirty="0" smtClean="0"/>
              <a:t> widget </a:t>
            </a:r>
            <a:r>
              <a:rPr lang="en-US" sz="1400" b="1" dirty="0" err="1" smtClean="0"/>
              <a:t>menggunakan</a:t>
            </a:r>
            <a:r>
              <a:rPr lang="en-US" sz="1400" b="1" dirty="0" smtClean="0"/>
              <a:t> firebug</a:t>
            </a:r>
            <a:endParaRPr lang="en-US" sz="1400" b="1" dirty="0"/>
          </a:p>
        </p:txBody>
      </p:sp>
      <p:pic>
        <p:nvPicPr>
          <p:cNvPr id="6146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2192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Arrow Connector 10"/>
          <p:cNvCxnSpPr/>
          <p:nvPr/>
        </p:nvCxnSpPr>
        <p:spPr>
          <a:xfrm rot="10800000" flipV="1">
            <a:off x="2133600" y="3810000"/>
            <a:ext cx="1447800" cy="11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197</Words>
  <Application>Microsoft Office PowerPoint</Application>
  <PresentationFormat>On-screen Show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46</cp:revision>
  <dcterms:created xsi:type="dcterms:W3CDTF">2012-01-04T05:57:56Z</dcterms:created>
  <dcterms:modified xsi:type="dcterms:W3CDTF">2012-01-05T01:26:19Z</dcterms:modified>
</cp:coreProperties>
</file>