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79" r:id="rId5"/>
    <p:sldId id="268" r:id="rId6"/>
    <p:sldId id="269" r:id="rId7"/>
    <p:sldId id="270" r:id="rId8"/>
    <p:sldId id="27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4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52600" y="1676400"/>
            <a:ext cx="61558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MEMBINA LAMAN WEB 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MENGGUNAKAN 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PERISIAN ONLINE WEBNODE</a:t>
            </a:r>
            <a:endParaRPr lang="en-US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62000" y="5181600"/>
            <a:ext cx="16111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 </a:t>
            </a:r>
            <a:r>
              <a:rPr lang="en-US" sz="1200" dirty="0" err="1" smtClean="0"/>
              <a:t>Klik</a:t>
            </a:r>
            <a:r>
              <a:rPr lang="en-US" sz="1200" dirty="0" smtClean="0"/>
              <a:t>  menu </a:t>
            </a:r>
            <a:r>
              <a:rPr lang="en-US" sz="1200" dirty="0" err="1" smtClean="0"/>
              <a:t>Minggu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685800" y="838200"/>
            <a:ext cx="2430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8. </a:t>
            </a:r>
            <a:r>
              <a:rPr lang="en-US" b="1" dirty="0" err="1" smtClean="0"/>
              <a:t>Menambah</a:t>
            </a:r>
            <a:r>
              <a:rPr lang="en-US" b="1" dirty="0" smtClean="0"/>
              <a:t> </a:t>
            </a:r>
            <a:r>
              <a:rPr lang="en-US" b="1" dirty="0" err="1" smtClean="0"/>
              <a:t>blok</a:t>
            </a:r>
            <a:r>
              <a:rPr lang="en-US" b="1" dirty="0" smtClean="0"/>
              <a:t> </a:t>
            </a:r>
            <a:r>
              <a:rPr lang="en-US" b="1" dirty="0" err="1" smtClean="0"/>
              <a:t>teks</a:t>
            </a:r>
            <a:endParaRPr lang="en-US" b="1" dirty="0"/>
          </a:p>
        </p:txBody>
      </p:sp>
      <p:pic>
        <p:nvPicPr>
          <p:cNvPr id="12290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/>
          <p:nvPr/>
        </p:nvCxnSpPr>
        <p:spPr>
          <a:xfrm rot="5400000">
            <a:off x="342900" y="4076700"/>
            <a:ext cx="1905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1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4953000" y="5257800"/>
            <a:ext cx="400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</a:t>
            </a:r>
            <a:r>
              <a:rPr lang="en-US" sz="1200" dirty="0" err="1" smtClean="0"/>
              <a:t>Klik</a:t>
            </a:r>
            <a:r>
              <a:rPr lang="en-US" sz="1200" dirty="0" smtClean="0"/>
              <a:t>  </a:t>
            </a:r>
            <a:r>
              <a:rPr lang="en-US" sz="1200" dirty="0" err="1" smtClean="0"/>
              <a:t>butang</a:t>
            </a:r>
            <a:r>
              <a:rPr lang="en-US" sz="1200" dirty="0" smtClean="0"/>
              <a:t> </a:t>
            </a:r>
            <a:r>
              <a:rPr lang="en-US" sz="1200" dirty="0" err="1" smtClean="0"/>
              <a:t>kiri</a:t>
            </a:r>
            <a:r>
              <a:rPr lang="en-US" sz="1200" dirty="0" smtClean="0"/>
              <a:t> mouse </a:t>
            </a:r>
            <a:r>
              <a:rPr lang="en-US" sz="1200" dirty="0" err="1" smtClean="0"/>
              <a:t>pada</a:t>
            </a:r>
            <a:r>
              <a:rPr lang="en-US" sz="1200" dirty="0" smtClean="0"/>
              <a:t> </a:t>
            </a:r>
            <a:r>
              <a:rPr lang="en-US" sz="1200" dirty="0" err="1" smtClean="0"/>
              <a:t>ikon</a:t>
            </a:r>
            <a:r>
              <a:rPr lang="en-US" sz="1200" dirty="0" smtClean="0"/>
              <a:t> text </a:t>
            </a:r>
            <a:r>
              <a:rPr lang="en-US" sz="1200" dirty="0" err="1" smtClean="0"/>
              <a:t>dan</a:t>
            </a:r>
            <a:r>
              <a:rPr lang="en-US" sz="1200" dirty="0" smtClean="0"/>
              <a:t> images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tarik</a:t>
            </a:r>
            <a:endParaRPr lang="en-US" sz="1200" dirty="0" smtClean="0"/>
          </a:p>
          <a:p>
            <a:r>
              <a:rPr lang="en-US" sz="1200" dirty="0" err="1" smtClean="0"/>
              <a:t>serta</a:t>
            </a:r>
            <a:r>
              <a:rPr lang="en-US" sz="1200" dirty="0" smtClean="0"/>
              <a:t>  </a:t>
            </a:r>
            <a:r>
              <a:rPr lang="en-US" sz="1200" dirty="0" err="1" smtClean="0"/>
              <a:t>letakkan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bawah</a:t>
            </a:r>
            <a:r>
              <a:rPr lang="en-US" sz="1200" dirty="0" smtClean="0"/>
              <a:t> </a:t>
            </a:r>
            <a:r>
              <a:rPr lang="en-US" sz="1200" dirty="0" err="1" smtClean="0"/>
              <a:t>minggu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4305300" y="3238500"/>
            <a:ext cx="3124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5800" y="838200"/>
            <a:ext cx="1421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9. Edit Image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38200" y="5410200"/>
            <a:ext cx="1550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 </a:t>
            </a:r>
            <a:r>
              <a:rPr lang="en-US" sz="1200" dirty="0" err="1" smtClean="0"/>
              <a:t>Klik</a:t>
            </a:r>
            <a:r>
              <a:rPr lang="en-US" sz="1200" dirty="0" smtClean="0"/>
              <a:t> </a:t>
            </a:r>
            <a:r>
              <a:rPr lang="en-US" sz="1200" dirty="0" err="1" smtClean="0"/>
              <a:t>ikon</a:t>
            </a:r>
            <a:r>
              <a:rPr lang="en-US" sz="1200" dirty="0" smtClean="0"/>
              <a:t> edit image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876800" y="5334000"/>
            <a:ext cx="1723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Delete image </a:t>
            </a:r>
            <a:r>
              <a:rPr lang="en-US" sz="1200" dirty="0" err="1" smtClean="0"/>
              <a:t>tersebut</a:t>
            </a:r>
            <a:endParaRPr lang="en-US" sz="1200" dirty="0"/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>
            <a:endCxn id="16" idx="0"/>
          </p:cNvCxnSpPr>
          <p:nvPr/>
        </p:nvCxnSpPr>
        <p:spPr>
          <a:xfrm rot="10800000" flipV="1">
            <a:off x="1613382" y="3276600"/>
            <a:ext cx="2272819" cy="213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4762500" y="3467100"/>
            <a:ext cx="2895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5800" y="838200"/>
            <a:ext cx="1421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9. Edit Image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" y="5562600"/>
            <a:ext cx="14305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3. </a:t>
            </a:r>
            <a:r>
              <a:rPr lang="en-US" sz="1200" dirty="0" err="1" smtClean="0"/>
              <a:t>Uplode</a:t>
            </a:r>
            <a:r>
              <a:rPr lang="en-US" sz="1200" dirty="0" smtClean="0"/>
              <a:t>  an image</a:t>
            </a:r>
            <a:endParaRPr lang="en-US" sz="1200" dirty="0"/>
          </a:p>
        </p:txBody>
      </p:sp>
      <p:pic>
        <p:nvPicPr>
          <p:cNvPr id="15363" name="Picture 3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Straight Arrow Connector 14"/>
          <p:cNvCxnSpPr/>
          <p:nvPr/>
        </p:nvCxnSpPr>
        <p:spPr>
          <a:xfrm rot="5400000">
            <a:off x="1066800" y="4648200"/>
            <a:ext cx="1371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4" name="Picture 4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4724400" y="5638800"/>
            <a:ext cx="3521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4. </a:t>
            </a:r>
            <a:r>
              <a:rPr lang="en-US" sz="1200" dirty="0" err="1" smtClean="0"/>
              <a:t>Cari</a:t>
            </a:r>
            <a:r>
              <a:rPr lang="en-US" sz="1200" dirty="0" smtClean="0"/>
              <a:t> image </a:t>
            </a:r>
            <a:r>
              <a:rPr lang="en-US" sz="1200" dirty="0" err="1" smtClean="0"/>
              <a:t>baru</a:t>
            </a:r>
            <a:r>
              <a:rPr lang="en-US" sz="1200" dirty="0" smtClean="0"/>
              <a:t> yang </a:t>
            </a:r>
            <a:r>
              <a:rPr lang="en-US" sz="1200" dirty="0" err="1" smtClean="0"/>
              <a:t>anda</a:t>
            </a:r>
            <a:r>
              <a:rPr lang="en-US" sz="1200" dirty="0" smtClean="0"/>
              <a:t> </a:t>
            </a:r>
            <a:r>
              <a:rPr lang="en-US" sz="1200" dirty="0" err="1" smtClean="0"/>
              <a:t>simpan</a:t>
            </a:r>
            <a:r>
              <a:rPr lang="en-US" sz="1200" dirty="0" smtClean="0"/>
              <a:t>, </a:t>
            </a:r>
            <a:r>
              <a:rPr lang="en-US" sz="1200" dirty="0" err="1" smtClean="0"/>
              <a:t>kemudian</a:t>
            </a:r>
            <a:r>
              <a:rPr lang="en-US" sz="1200" dirty="0" smtClean="0"/>
              <a:t> open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3400" y="838200"/>
            <a:ext cx="1421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9. Edit Image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723900" y="2476500"/>
            <a:ext cx="3581400" cy="228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43000" y="5410200"/>
            <a:ext cx="613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5. save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838200"/>
            <a:ext cx="245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10. </a:t>
            </a:r>
            <a:r>
              <a:rPr lang="en-US" b="1" dirty="0" err="1" smtClean="0"/>
              <a:t>Memasukkan</a:t>
            </a:r>
            <a:r>
              <a:rPr lang="en-US" b="1" dirty="0" smtClean="0"/>
              <a:t> image</a:t>
            </a:r>
            <a:endParaRPr lang="en-US" b="1" dirty="0"/>
          </a:p>
        </p:txBody>
      </p:sp>
      <p:pic>
        <p:nvPicPr>
          <p:cNvPr id="16387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>
          <a:xfrm rot="5400000">
            <a:off x="4000500" y="3390900"/>
            <a:ext cx="29718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72000" y="5334000"/>
            <a:ext cx="24407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Drag </a:t>
            </a:r>
            <a:r>
              <a:rPr lang="en-US" sz="1200" dirty="0" err="1" smtClean="0"/>
              <a:t>dan</a:t>
            </a:r>
            <a:r>
              <a:rPr lang="en-US" sz="1200" dirty="0" smtClean="0"/>
              <a:t> drop </a:t>
            </a:r>
            <a:r>
              <a:rPr lang="en-US" sz="1200" dirty="0" err="1" smtClean="0"/>
              <a:t>ikon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atas</a:t>
            </a:r>
            <a:r>
              <a:rPr lang="en-US" sz="1200" dirty="0" smtClean="0"/>
              <a:t> </a:t>
            </a:r>
            <a:r>
              <a:rPr lang="en-US" sz="1200" dirty="0" err="1" smtClean="0"/>
              <a:t>ke</a:t>
            </a:r>
            <a:r>
              <a:rPr lang="en-US" sz="1200" dirty="0" smtClean="0"/>
              <a:t> </a:t>
            </a:r>
            <a:r>
              <a:rPr lang="en-US" sz="1200" dirty="0" err="1" smtClean="0"/>
              <a:t>bawah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62000"/>
            <a:ext cx="245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10. </a:t>
            </a:r>
            <a:r>
              <a:rPr lang="en-US" b="1" dirty="0" err="1" smtClean="0"/>
              <a:t>Memasukkan</a:t>
            </a:r>
            <a:r>
              <a:rPr lang="en-US" b="1" dirty="0" smtClean="0"/>
              <a:t> image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0" y="5410200"/>
            <a:ext cx="2248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Klik</a:t>
            </a:r>
            <a:r>
              <a:rPr lang="en-US" sz="1200" dirty="0" smtClean="0"/>
              <a:t> insert  </a:t>
            </a:r>
            <a:r>
              <a:rPr lang="en-US" sz="1200" dirty="0" err="1" smtClean="0"/>
              <a:t>dan</a:t>
            </a:r>
            <a:r>
              <a:rPr lang="en-US" sz="1200" dirty="0"/>
              <a:t> </a:t>
            </a:r>
            <a:r>
              <a:rPr lang="en-US" sz="1200" dirty="0" err="1" smtClean="0"/>
              <a:t>pilih</a:t>
            </a:r>
            <a:r>
              <a:rPr lang="en-US" sz="1200" dirty="0" smtClean="0"/>
              <a:t>  insert image</a:t>
            </a:r>
            <a:endParaRPr lang="en-US" sz="1200" dirty="0"/>
          </a:p>
        </p:txBody>
      </p:sp>
      <p:pic>
        <p:nvPicPr>
          <p:cNvPr id="17410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 rot="5400000">
            <a:off x="1104900" y="3467100"/>
            <a:ext cx="29718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1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/>
          <p:nvPr/>
        </p:nvCxnSpPr>
        <p:spPr>
          <a:xfrm rot="5400000">
            <a:off x="3390900" y="3771900"/>
            <a:ext cx="3505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00600" y="5590401"/>
            <a:ext cx="1053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Uplode</a:t>
            </a:r>
            <a:r>
              <a:rPr lang="en-US" sz="1200" dirty="0" smtClean="0"/>
              <a:t> image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62000"/>
            <a:ext cx="2480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10. </a:t>
            </a:r>
            <a:r>
              <a:rPr lang="en-US" b="1" dirty="0" err="1" smtClean="0"/>
              <a:t>Memasukkan</a:t>
            </a:r>
            <a:r>
              <a:rPr lang="en-US" b="1" dirty="0" smtClean="0"/>
              <a:t> image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" y="5334000"/>
            <a:ext cx="2062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Pilih</a:t>
            </a:r>
            <a:r>
              <a:rPr lang="en-US" sz="1200" dirty="0" smtClean="0"/>
              <a:t> fail yang </a:t>
            </a:r>
            <a:r>
              <a:rPr lang="en-US" sz="1200" dirty="0" err="1" smtClean="0"/>
              <a:t>disimpan</a:t>
            </a:r>
            <a:r>
              <a:rPr lang="en-US" sz="1200" dirty="0" smtClean="0"/>
              <a:t> </a:t>
            </a:r>
            <a:r>
              <a:rPr lang="en-US" sz="1200" dirty="0" err="1" smtClean="0"/>
              <a:t>sendiri</a:t>
            </a:r>
            <a:endParaRPr lang="en-US" sz="1200" dirty="0"/>
          </a:p>
        </p:txBody>
      </p:sp>
      <p:pic>
        <p:nvPicPr>
          <p:cNvPr id="18434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>
          <a:xfrm rot="16200000" flipH="1">
            <a:off x="-495300" y="3390900"/>
            <a:ext cx="3581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5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Straight Arrow Connector 14"/>
          <p:cNvCxnSpPr/>
          <p:nvPr/>
        </p:nvCxnSpPr>
        <p:spPr>
          <a:xfrm rot="16200000" flipH="1">
            <a:off x="4419600" y="3962400"/>
            <a:ext cx="30480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029200" y="5638800"/>
            <a:ext cx="3754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Letakkan</a:t>
            </a:r>
            <a:r>
              <a:rPr lang="en-US" sz="1200" dirty="0" smtClean="0"/>
              <a:t> cursor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atas</a:t>
            </a:r>
            <a:r>
              <a:rPr lang="en-US" sz="1200" dirty="0" smtClean="0"/>
              <a:t> image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pilih</a:t>
            </a:r>
            <a:r>
              <a:rPr lang="en-US" sz="1200" dirty="0" smtClean="0"/>
              <a:t> </a:t>
            </a:r>
            <a:r>
              <a:rPr lang="en-US" sz="1200" dirty="0" err="1" smtClean="0"/>
              <a:t>anah</a:t>
            </a:r>
            <a:r>
              <a:rPr lang="en-US" sz="1200" dirty="0" smtClean="0"/>
              <a:t> </a:t>
            </a:r>
            <a:r>
              <a:rPr lang="en-US" sz="1200" dirty="0" err="1" smtClean="0"/>
              <a:t>panah</a:t>
            </a:r>
            <a:r>
              <a:rPr lang="en-US" sz="1200" dirty="0" smtClean="0"/>
              <a:t> insert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62000"/>
            <a:ext cx="2454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10. </a:t>
            </a:r>
            <a:r>
              <a:rPr lang="en-US" b="1" dirty="0" err="1" smtClean="0"/>
              <a:t>Memasukkan</a:t>
            </a:r>
            <a:r>
              <a:rPr lang="en-US" b="1" dirty="0" smtClean="0"/>
              <a:t> image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667000" y="5715000"/>
            <a:ext cx="4611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save</a:t>
            </a:r>
            <a:endParaRPr lang="en-US" sz="1200" dirty="0"/>
          </a:p>
        </p:txBody>
      </p:sp>
      <p:pic>
        <p:nvPicPr>
          <p:cNvPr id="19458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 rot="5400000">
            <a:off x="2667000" y="4648200"/>
            <a:ext cx="12192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59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Straight Arrow Connector 16"/>
          <p:cNvCxnSpPr/>
          <p:nvPr/>
        </p:nvCxnSpPr>
        <p:spPr>
          <a:xfrm rot="5400000">
            <a:off x="3238500" y="4000500"/>
            <a:ext cx="3048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72000" y="5638800"/>
            <a:ext cx="4087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Publish </a:t>
            </a:r>
            <a:r>
              <a:rPr lang="en-US" sz="1200" dirty="0" err="1" smtClean="0"/>
              <a:t>untuk</a:t>
            </a:r>
            <a:r>
              <a:rPr lang="en-US" sz="1200" dirty="0" smtClean="0"/>
              <a:t> </a:t>
            </a:r>
            <a:r>
              <a:rPr lang="en-US" sz="1200" dirty="0" err="1" smtClean="0"/>
              <a:t>memaparkan</a:t>
            </a:r>
            <a:r>
              <a:rPr lang="en-US" sz="1200" dirty="0" smtClean="0"/>
              <a:t> </a:t>
            </a:r>
            <a:r>
              <a:rPr lang="en-US" sz="1200" dirty="0" err="1" smtClean="0"/>
              <a:t>perubahan</a:t>
            </a:r>
            <a:r>
              <a:rPr lang="en-US" sz="1200" dirty="0" smtClean="0"/>
              <a:t>  </a:t>
            </a:r>
            <a:r>
              <a:rPr lang="en-US" sz="1200" dirty="0" err="1" smtClean="0"/>
              <a:t>pada</a:t>
            </a:r>
            <a:r>
              <a:rPr lang="en-US" sz="1200" dirty="0" smtClean="0"/>
              <a:t>  </a:t>
            </a:r>
            <a:r>
              <a:rPr lang="en-US" sz="1200" dirty="0" err="1" smtClean="0"/>
              <a:t>laman</a:t>
            </a:r>
            <a:r>
              <a:rPr lang="en-US" sz="1200" dirty="0" smtClean="0"/>
              <a:t> web </a:t>
            </a:r>
            <a:r>
              <a:rPr lang="en-US" sz="1200" dirty="0" err="1" smtClean="0"/>
              <a:t>anda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135</Words>
  <Application>Microsoft Office PowerPoint</Application>
  <PresentationFormat>On-screen Show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47</cp:revision>
  <dcterms:created xsi:type="dcterms:W3CDTF">2012-01-04T05:57:56Z</dcterms:created>
  <dcterms:modified xsi:type="dcterms:W3CDTF">2012-01-05T01:25:46Z</dcterms:modified>
</cp:coreProperties>
</file>